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8" r:id="rId1"/>
  </p:sldMasterIdLst>
  <p:notesMasterIdLst>
    <p:notesMasterId r:id="rId13"/>
  </p:notesMasterIdLst>
  <p:sldIdLst>
    <p:sldId id="259" r:id="rId2"/>
    <p:sldId id="260" r:id="rId3"/>
    <p:sldId id="261" r:id="rId4"/>
    <p:sldId id="257" r:id="rId5"/>
    <p:sldId id="262" r:id="rId6"/>
    <p:sldId id="266" r:id="rId7"/>
    <p:sldId id="268" r:id="rId8"/>
    <p:sldId id="269" r:id="rId9"/>
    <p:sldId id="270" r:id="rId10"/>
    <p:sldId id="263" r:id="rId11"/>
    <p:sldId id="267" r:id="rId12"/>
  </p:sldIdLst>
  <p:sldSz cx="9144000" cy="6858000" type="screen4x3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 autoAdjust="0"/>
    <p:restoredTop sz="94705" autoAdjust="0"/>
  </p:normalViewPr>
  <p:slideViewPr>
    <p:cSldViewPr>
      <p:cViewPr varScale="1">
        <p:scale>
          <a:sx n="84" d="100"/>
          <a:sy n="84" d="100"/>
        </p:scale>
        <p:origin x="-1402" y="-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5047C-F6C5-49F4-8FCD-37B0E09119F3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7D463B-6F3F-4C50-B227-8AD174F38A66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77380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2 min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D463B-6F3F-4C50-B227-8AD174F38A66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5984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1 min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D463B-6F3F-4C50-B227-8AD174F38A66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84745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1 min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D463B-6F3F-4C50-B227-8AD174F38A66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8860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30707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11353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47426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7368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4232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5374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5318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4370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7224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39618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4276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AD83B-B0C2-486F-BECF-F633B70BAA7F}" type="datetimeFigureOut">
              <a:rPr lang="sv-SE" smtClean="0"/>
              <a:t>2013-03-18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1FC49-1C8C-46A1-B2CF-BF6B119343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2263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70" r:id="rId2"/>
    <p:sldLayoutId id="2147484071" r:id="rId3"/>
    <p:sldLayoutId id="2147484072" r:id="rId4"/>
    <p:sldLayoutId id="2147484073" r:id="rId5"/>
    <p:sldLayoutId id="2147484074" r:id="rId6"/>
    <p:sldLayoutId id="2147484075" r:id="rId7"/>
    <p:sldLayoutId id="2147484076" r:id="rId8"/>
    <p:sldLayoutId id="2147484077" r:id="rId9"/>
    <p:sldLayoutId id="2147484078" r:id="rId10"/>
    <p:sldLayoutId id="214748407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1026" name="Picture 2" descr="C:\Users\Eric\Documents\GitHub\Spelprojekt1\Grafik\Moodboards Concept\New_Promo_Pi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0"/>
            <a:ext cx="47823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41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800" u="sng" dirty="0" smtClean="0">
                <a:solidFill>
                  <a:srgbClr val="FF0000"/>
                </a:solidFill>
              </a:rPr>
              <a:t>Video 2</a:t>
            </a:r>
            <a:endParaRPr lang="sv-SE" sz="2800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Åskådliggör</a:t>
            </a:r>
            <a:r>
              <a:rPr lang="sv-SE" sz="1800" dirty="0">
                <a:solidFill>
                  <a:srgbClr val="FF0000"/>
                </a:solidFill>
              </a:rPr>
              <a:t> </a:t>
            </a:r>
            <a:r>
              <a:rPr lang="sv-SE" sz="1800" dirty="0" smtClean="0">
                <a:solidFill>
                  <a:srgbClr val="FF0000"/>
                </a:solidFill>
              </a:rPr>
              <a:t>gameplay/spelmekanik på ett passande sätt med bilder eller videoklipp</a:t>
            </a:r>
          </a:p>
          <a:p>
            <a:pPr marL="285750" indent="-285750">
              <a:buFont typeface="Arial" pitchFamily="34" charset="0"/>
              <a:buChar char="•"/>
            </a:pPr>
            <a:endParaRPr lang="sv-SE" sz="1800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Lyft fram eventuella utmärkande delar i spelet</a:t>
            </a:r>
          </a:p>
          <a:p>
            <a:pPr marL="285750" indent="-285750">
              <a:buFont typeface="Arial" pitchFamily="34" charset="0"/>
              <a:buChar char="•"/>
            </a:pPr>
            <a:endParaRPr lang="sv-SE" sz="1800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//Resonera </a:t>
            </a:r>
            <a:r>
              <a:rPr lang="sv-SE" sz="1800" dirty="0" smtClean="0">
                <a:solidFill>
                  <a:srgbClr val="FF0000"/>
                </a:solidFill>
              </a:rPr>
              <a:t>kring hur spelet </a:t>
            </a:r>
            <a:r>
              <a:rPr lang="sv-SE" sz="1800" dirty="0" smtClean="0">
                <a:solidFill>
                  <a:srgbClr val="FF0000"/>
                </a:solidFill>
              </a:rPr>
              <a:t>//förhåller </a:t>
            </a:r>
            <a:r>
              <a:rPr lang="sv-SE" sz="1800" dirty="0" smtClean="0">
                <a:solidFill>
                  <a:srgbClr val="FF0000"/>
                </a:solidFill>
              </a:rPr>
              <a:t>sig till vald </a:t>
            </a:r>
            <a:r>
              <a:rPr lang="sv-SE" sz="1800" dirty="0" smtClean="0">
                <a:solidFill>
                  <a:srgbClr val="FF0000"/>
                </a:solidFill>
              </a:rPr>
              <a:t>spelgenre</a:t>
            </a:r>
            <a:endParaRPr lang="sv-SE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32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034680" cy="6250706"/>
          </a:xfrm>
        </p:spPr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Frågor?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087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178696" cy="1162050"/>
          </a:xfrm>
        </p:spPr>
        <p:txBody>
          <a:bodyPr anchor="ctr">
            <a:normAutofit/>
          </a:bodyPr>
          <a:lstStyle/>
          <a:p>
            <a:r>
              <a:rPr lang="sv-SE" sz="2800" u="sng" dirty="0" smtClean="0">
                <a:solidFill>
                  <a:srgbClr val="FF0000"/>
                </a:solidFill>
              </a:rPr>
              <a:t>Watermelon Games</a:t>
            </a:r>
            <a:endParaRPr lang="sv-SE" sz="2800" u="sng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sv-SE" sz="1600" b="1" dirty="0">
                <a:solidFill>
                  <a:srgbClr val="FF0000"/>
                </a:solidFill>
              </a:rPr>
              <a:t>Project Lead</a:t>
            </a:r>
          </a:p>
          <a:p>
            <a:r>
              <a:rPr lang="sv-SE" dirty="0">
                <a:solidFill>
                  <a:srgbClr val="FF0000"/>
                </a:solidFill>
              </a:rPr>
              <a:t>	- Ricky Löfkvist</a:t>
            </a:r>
          </a:p>
          <a:p>
            <a:r>
              <a:rPr lang="sv-SE" sz="1600" b="1" dirty="0">
                <a:solidFill>
                  <a:srgbClr val="FF0000"/>
                </a:solidFill>
              </a:rPr>
              <a:t>Design / Game Writer</a:t>
            </a:r>
          </a:p>
          <a:p>
            <a:r>
              <a:rPr lang="sv-SE" dirty="0">
                <a:solidFill>
                  <a:srgbClr val="FF0000"/>
                </a:solidFill>
              </a:rPr>
              <a:t>	- Eric Björkvall</a:t>
            </a:r>
          </a:p>
          <a:p>
            <a:r>
              <a:rPr lang="sv-SE" dirty="0">
                <a:solidFill>
                  <a:srgbClr val="FF0000"/>
                </a:solidFill>
              </a:rPr>
              <a:t>	- Ricky Löfkvist(#2)</a:t>
            </a:r>
          </a:p>
          <a:p>
            <a:r>
              <a:rPr lang="sv-SE" sz="1600" b="1" dirty="0" smtClean="0">
                <a:solidFill>
                  <a:srgbClr val="FF0000"/>
                </a:solidFill>
              </a:rPr>
              <a:t>Graphics</a:t>
            </a:r>
            <a:endParaRPr lang="sv-SE" sz="1600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Jiro Yoshida</a:t>
            </a:r>
          </a:p>
          <a:p>
            <a:r>
              <a:rPr lang="sv-SE" dirty="0">
                <a:solidFill>
                  <a:srgbClr val="FF0000"/>
                </a:solidFill>
              </a:rPr>
              <a:t>	- Ingunn Hammer-Olsen</a:t>
            </a:r>
          </a:p>
          <a:p>
            <a:r>
              <a:rPr lang="sv-SE" dirty="0">
                <a:solidFill>
                  <a:srgbClr val="FF0000"/>
                </a:solidFill>
              </a:rPr>
              <a:t>	- Atle  Fägersten</a:t>
            </a:r>
          </a:p>
          <a:p>
            <a:r>
              <a:rPr lang="sv-SE" sz="1600" b="1" dirty="0" smtClean="0">
                <a:solidFill>
                  <a:srgbClr val="FF0000"/>
                </a:solidFill>
              </a:rPr>
              <a:t>Programming</a:t>
            </a:r>
            <a:endParaRPr lang="sv-SE" sz="1600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Robbin Torstensson </a:t>
            </a:r>
          </a:p>
          <a:p>
            <a:r>
              <a:rPr lang="sv-SE" dirty="0">
                <a:solidFill>
                  <a:srgbClr val="FF0000"/>
                </a:solidFill>
              </a:rPr>
              <a:t>	- Rasmus Björck</a:t>
            </a:r>
          </a:p>
          <a:p>
            <a:r>
              <a:rPr lang="sv-SE" dirty="0">
                <a:solidFill>
                  <a:srgbClr val="FF0000"/>
                </a:solidFill>
              </a:rPr>
              <a:t>	- John Dahlquist</a:t>
            </a:r>
          </a:p>
          <a:p>
            <a:r>
              <a:rPr lang="sv-SE" dirty="0">
                <a:solidFill>
                  <a:srgbClr val="FF0000"/>
                </a:solidFill>
              </a:rPr>
              <a:t>	- Mats Dahlström</a:t>
            </a:r>
          </a:p>
          <a:p>
            <a:r>
              <a:rPr lang="sv-SE" sz="1600" b="1" dirty="0" smtClean="0">
                <a:solidFill>
                  <a:srgbClr val="FF0000"/>
                </a:solidFill>
              </a:rPr>
              <a:t>Sound </a:t>
            </a:r>
            <a:r>
              <a:rPr lang="sv-SE" sz="1600" b="1" dirty="0">
                <a:solidFill>
                  <a:srgbClr val="FF0000"/>
                </a:solidFill>
              </a:rPr>
              <a:t>/ </a:t>
            </a:r>
            <a:r>
              <a:rPr lang="sv-SE" sz="1600" b="1" dirty="0" smtClean="0">
                <a:solidFill>
                  <a:srgbClr val="FF0000"/>
                </a:solidFill>
              </a:rPr>
              <a:t>Music</a:t>
            </a:r>
            <a:endParaRPr lang="sv-SE" sz="1600" b="1" dirty="0">
              <a:solidFill>
                <a:srgbClr val="FF0000"/>
              </a:solidFill>
            </a:endParaRPr>
          </a:p>
          <a:p>
            <a:r>
              <a:rPr lang="sv-SE" dirty="0">
                <a:solidFill>
                  <a:srgbClr val="FF0000"/>
                </a:solidFill>
              </a:rPr>
              <a:t>	- Joel Mellström</a:t>
            </a:r>
          </a:p>
          <a:p>
            <a:r>
              <a:rPr lang="sv-SE" dirty="0">
                <a:solidFill>
                  <a:srgbClr val="FF0000"/>
                </a:solidFill>
              </a:rPr>
              <a:t>	- Johan Vässmar</a:t>
            </a:r>
          </a:p>
          <a:p>
            <a:endParaRPr lang="sv-SE" dirty="0">
              <a:solidFill>
                <a:srgbClr val="FF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707904" y="273050"/>
            <a:ext cx="5184576" cy="5853113"/>
          </a:xfrm>
        </p:spPr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820676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Trailer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1160907"/>
            <a:ext cx="5436096" cy="4071084"/>
          </a:xfrm>
        </p:spPr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sv-SE" sz="1800" dirty="0" smtClean="0">
                <a:solidFill>
                  <a:srgbClr val="FF0000"/>
                </a:solidFill>
              </a:rPr>
              <a:t>Wait a sec..</a:t>
            </a:r>
            <a:endParaRPr lang="sv-SE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91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3050"/>
            <a:ext cx="3250704" cy="1162050"/>
          </a:xfrm>
        </p:spPr>
        <p:txBody>
          <a:bodyPr anchor="ctr">
            <a:normAutofit/>
          </a:bodyPr>
          <a:lstStyle/>
          <a:p>
            <a:r>
              <a:rPr lang="sv-SE" sz="2800" u="sng" dirty="0">
                <a:solidFill>
                  <a:srgbClr val="FF0000"/>
                </a:solidFill>
              </a:rPr>
              <a:t>What is Robot Split?</a:t>
            </a:r>
            <a:endParaRPr lang="sv-SE" sz="2800" u="sng" dirty="0">
              <a:solidFill>
                <a:srgbClr val="FF0000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07904" y="273050"/>
            <a:ext cx="5184576" cy="5853113"/>
          </a:xfrm>
        </p:spPr>
        <p:txBody>
          <a:bodyPr/>
          <a:lstStyle/>
          <a:p>
            <a:endParaRPr lang="sv-S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 anchor="t"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Puzzle Platformer</a:t>
            </a:r>
          </a:p>
          <a:p>
            <a:pPr marL="285750" indent="-285750">
              <a:buFont typeface="Arial" pitchFamily="34" charset="0"/>
              <a:buChar char="•"/>
            </a:pPr>
            <a:endParaRPr lang="sv-SE" sz="1800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Stix is the solution</a:t>
            </a:r>
          </a:p>
          <a:p>
            <a:pPr marL="285750" indent="-285750">
              <a:buFont typeface="Arial" pitchFamily="34" charset="0"/>
              <a:buChar char="•"/>
            </a:pPr>
            <a:endParaRPr lang="sv-SE" sz="1800" dirty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Time Trial and Story Mode</a:t>
            </a:r>
          </a:p>
          <a:p>
            <a:pPr marL="285750" indent="-285750">
              <a:buFont typeface="Arial" pitchFamily="34" charset="0"/>
              <a:buChar char="•"/>
            </a:pPr>
            <a:endParaRPr lang="sv-SE" sz="1800" dirty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sv-SE" sz="1800" dirty="0" smtClean="0">
                <a:solidFill>
                  <a:srgbClr val="FF0000"/>
                </a:solidFill>
              </a:rPr>
              <a:t>Retro game made in a modern way</a:t>
            </a:r>
            <a:endParaRPr lang="sv-SE" sz="1800" dirty="0" smtClean="0">
              <a:solidFill>
                <a:srgbClr val="FF0000"/>
              </a:solidFill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sv-SE" sz="1600" dirty="0" smtClean="0">
                <a:solidFill>
                  <a:srgbClr val="FF0000"/>
                </a:solidFill>
              </a:rPr>
              <a:t>Fair challenge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sv-SE" sz="1600" dirty="0" smtClean="0">
                <a:solidFill>
                  <a:srgbClr val="FF0000"/>
                </a:solidFill>
              </a:rPr>
              <a:t>Little frustration</a:t>
            </a:r>
            <a:endParaRPr lang="sv-SE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58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Gameplay Video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62529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Stix is the puzzle (bild 1)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40" y="1600200"/>
            <a:ext cx="7513920" cy="4525963"/>
          </a:xfrm>
        </p:spPr>
      </p:pic>
    </p:spTree>
    <p:extLst>
      <p:ext uri="{BB962C8B-B14F-4D97-AF65-F5344CB8AC3E}">
        <p14:creationId xmlns:p14="http://schemas.microsoft.com/office/powerpoint/2010/main" val="285322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Video 1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3569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The level is the puzzle (bild 2)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40" y="1610765"/>
            <a:ext cx="7513920" cy="4504832"/>
          </a:xfrm>
        </p:spPr>
      </p:pic>
    </p:spTree>
    <p:extLst>
      <p:ext uri="{BB962C8B-B14F-4D97-AF65-F5344CB8AC3E}">
        <p14:creationId xmlns:p14="http://schemas.microsoft.com/office/powerpoint/2010/main" val="175757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sv-SE" sz="2800" b="1" u="sng" dirty="0" smtClean="0">
                <a:solidFill>
                  <a:srgbClr val="FF0000"/>
                </a:solidFill>
              </a:rPr>
              <a:t>Video 2</a:t>
            </a:r>
            <a:endParaRPr lang="sv-SE" sz="2800" b="1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5778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</TotalTime>
  <Words>100</Words>
  <Application>Microsoft Office PowerPoint</Application>
  <PresentationFormat>On-screen Show (4:3)</PresentationFormat>
  <Paragraphs>48</Paragraphs>
  <Slides>11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Watermelon Games</vt:lpstr>
      <vt:lpstr>Trailer</vt:lpstr>
      <vt:lpstr>What is Robot Split?</vt:lpstr>
      <vt:lpstr>Gameplay Video</vt:lpstr>
      <vt:lpstr>Stix is the puzzle (bild 1)</vt:lpstr>
      <vt:lpstr>Video 1</vt:lpstr>
      <vt:lpstr>The level is the puzzle (bild 2)</vt:lpstr>
      <vt:lpstr>Video 2</vt:lpstr>
      <vt:lpstr>Video 2</vt:lpstr>
      <vt:lpstr>Frågor?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Split</dc:title>
  <dc:creator>Eric</dc:creator>
  <cp:lastModifiedBy>Eric</cp:lastModifiedBy>
  <cp:revision>15</cp:revision>
  <dcterms:created xsi:type="dcterms:W3CDTF">2013-03-18T11:24:23Z</dcterms:created>
  <dcterms:modified xsi:type="dcterms:W3CDTF">2013-03-18T15:08:33Z</dcterms:modified>
</cp:coreProperties>
</file>

<file path=docProps/thumbnail.jpeg>
</file>